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5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93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682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27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4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09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023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030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18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12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90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3D146-D44B-46D2-AEC6-FF7BB7AE944E}" type="datetimeFigureOut">
              <a:rPr kumimoji="1" lang="ja-JP" altLang="en-US" smtClean="0"/>
              <a:t>2016/9/20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89432-C40E-43E6-9029-88DB3EA1E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95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476" y="0"/>
            <a:ext cx="7019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996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475" y="0"/>
            <a:ext cx="70190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81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476" y="0"/>
            <a:ext cx="70190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89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2</cp:revision>
  <dcterms:created xsi:type="dcterms:W3CDTF">2016-09-20T05:05:19Z</dcterms:created>
  <dcterms:modified xsi:type="dcterms:W3CDTF">2016-09-20T12:47:42Z</dcterms:modified>
</cp:coreProperties>
</file>